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F2A"/>
    <a:srgbClr val="084C32"/>
    <a:srgbClr val="22966A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1698" y="4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B128-A17F-4395-A09A-1DD37A7FC718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1FCF7-6F84-4359-8955-380D8FB3EB8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54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1FCF7-6F84-4359-8955-380D8FB3EB8C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087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882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494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16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932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485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2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122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24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09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67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54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919F-5F22-40B4-B657-9ED2A102DE49}" type="datetimeFigureOut">
              <a:rPr lang="es-AR" smtClean="0"/>
              <a:pPr/>
              <a:t>24/4/2019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9754-FDFD-4ABA-9C2D-DEC440FD5D8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7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hyperlink" Target="mailto:Ruido.esfo.cial@fcm.unc.edu.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cuestaruido@gmail.com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278411" y="597877"/>
            <a:ext cx="2938904" cy="11605846"/>
          </a:xfrm>
          <a:prstGeom prst="rect">
            <a:avLst/>
          </a:prstGeom>
          <a:gradFill flip="none" rotWithShape="1">
            <a:gsLst>
              <a:gs pos="3000">
                <a:srgbClr val="073F2A"/>
              </a:gs>
              <a:gs pos="74000">
                <a:srgbClr val="22966A">
                  <a:shade val="67500"/>
                  <a:satMod val="115000"/>
                </a:srgbClr>
              </a:gs>
              <a:gs pos="100000">
                <a:srgbClr val="22966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0" y="597877"/>
            <a:ext cx="5906496" cy="1160584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4" name="CuadroTexto 3"/>
          <p:cNvSpPr txBox="1"/>
          <p:nvPr/>
        </p:nvSpPr>
        <p:spPr>
          <a:xfrm>
            <a:off x="617733" y="1177799"/>
            <a:ext cx="8365734" cy="113877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prstClr val="black"/>
                </a:solidFill>
                <a:latin typeface="Baskerville Old Face" panose="02020602080505020303" pitchFamily="18" charset="0"/>
              </a:rPr>
              <a:t>24 de Abril </a:t>
            </a:r>
          </a:p>
          <a:p>
            <a:pPr algn="ctr"/>
            <a:r>
              <a:rPr lang="es-MX" sz="3200" dirty="0">
                <a:solidFill>
                  <a:prstClr val="black"/>
                </a:solidFill>
                <a:latin typeface="Baskerville Old Face" panose="02020602080505020303" pitchFamily="18" charset="0"/>
              </a:rPr>
              <a:t>Día Mundial de la Concientización sobre el Ruido </a:t>
            </a:r>
            <a:endParaRPr lang="es-AR" sz="32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" name="5 Imagen" descr="http://www.sgcs.fcm.unc.edu.ar/img/unclo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557" y="902224"/>
            <a:ext cx="1573730" cy="5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711980" y="5827225"/>
            <a:ext cx="8177239" cy="2954655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s-AR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s-AR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s-AR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s-AR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s-AR" sz="2800" dirty="0">
                <a:latin typeface="MV Boli" panose="02000500030200090000" pitchFamily="2" charset="0"/>
                <a:cs typeface="MV Boli" panose="02000500030200090000" pitchFamily="2" charset="0"/>
              </a:rPr>
              <a:t>La exposición al ruido puede generar efectos nocivos para la salud</a:t>
            </a:r>
          </a:p>
          <a:p>
            <a:pPr algn="ctr"/>
            <a:endParaRPr lang="es-AR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6727" r="1912" b="8588"/>
          <a:stretch/>
        </p:blipFill>
        <p:spPr>
          <a:xfrm>
            <a:off x="1805566" y="4531238"/>
            <a:ext cx="5990067" cy="271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916729" y="11280393"/>
            <a:ext cx="336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encuestaruido@gmail.com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s-AR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ruido.esfo.cial@fcm.unc.edu.ar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2" descr="http://ruidocba.webs.fcm.unc.edu.ar/files/2015/08/encabezado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56809" r="76290" b="2785"/>
          <a:stretch/>
        </p:blipFill>
        <p:spPr bwMode="auto">
          <a:xfrm>
            <a:off x="835497" y="10340064"/>
            <a:ext cx="1791070" cy="73135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ruidocba.webs.fcm.unc.edu.ar/files/2015/08/encabezado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57656" r="53954" b="3262"/>
          <a:stretch/>
        </p:blipFill>
        <p:spPr bwMode="auto">
          <a:xfrm>
            <a:off x="3441774" y="10339552"/>
            <a:ext cx="1884087" cy="72182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070137" y="10334087"/>
            <a:ext cx="2662234" cy="740437"/>
            <a:chOff x="2757848" y="10349589"/>
            <a:chExt cx="5142212" cy="1461411"/>
          </a:xfrm>
        </p:grpSpPr>
        <p:sp>
          <p:nvSpPr>
            <p:cNvPr id="10" name="Rectángulo 9"/>
            <p:cNvSpPr/>
            <p:nvPr/>
          </p:nvSpPr>
          <p:spPr>
            <a:xfrm>
              <a:off x="2757848" y="10349589"/>
              <a:ext cx="5142212" cy="14614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279400" dist="139700" dir="2700000" algn="tl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5" name="Picture 2" descr="http://ruidocba.webs.fcm.unc.edu.ar/files/2015/08/encabezado2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5" t="3339" r="615"/>
            <a:stretch/>
          </p:blipFill>
          <p:spPr bwMode="auto">
            <a:xfrm>
              <a:off x="4903204" y="10401014"/>
              <a:ext cx="2981326" cy="13899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ruidocba.webs.fcm.unc.edu.ar/files/2015/08/encabezado2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" t="13937" r="65857" b="44331"/>
            <a:stretch/>
          </p:blipFill>
          <p:spPr bwMode="auto">
            <a:xfrm>
              <a:off x="2812339" y="10521760"/>
              <a:ext cx="2082478" cy="60007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8935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41</Words>
  <Application>Microsoft Office PowerPoint</Application>
  <PresentationFormat>Papel A3 (297 x 420 mm)</PresentationFormat>
  <Paragraphs>10</Paragraphs>
  <Slides>1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MV Boli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Ariana Assum</dc:creator>
  <cp:lastModifiedBy>Lukas Esquivel</cp:lastModifiedBy>
  <cp:revision>22</cp:revision>
  <dcterms:created xsi:type="dcterms:W3CDTF">2019-04-21T22:36:17Z</dcterms:created>
  <dcterms:modified xsi:type="dcterms:W3CDTF">2019-04-24T12:19:16Z</dcterms:modified>
</cp:coreProperties>
</file>